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6" r:id="rId4"/>
    <p:sldId id="269" r:id="rId5"/>
    <p:sldId id="260" r:id="rId6"/>
    <p:sldId id="262" r:id="rId7"/>
    <p:sldId id="265" r:id="rId8"/>
    <p:sldId id="259" r:id="rId9"/>
    <p:sldId id="270" r:id="rId10"/>
    <p:sldId id="271" r:id="rId11"/>
    <p:sldId id="272" r:id="rId12"/>
    <p:sldId id="273" r:id="rId13"/>
    <p:sldId id="267" r:id="rId14"/>
    <p:sldId id="266" r:id="rId15"/>
    <p:sldId id="268" r:id="rId16"/>
    <p:sldId id="263" r:id="rId17"/>
    <p:sldId id="274" r:id="rId18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52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41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irJ0D/MsuSXOUVxaGnMA7KvreI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36E7CA-0F84-462B-BECB-827BB71E99CE}" v="3" dt="2024-03-22T17:08:31.597"/>
  </p1510:revLst>
</p1510:revInfo>
</file>

<file path=ppt/tableStyles.xml><?xml version="1.0" encoding="utf-8"?>
<a:tblStyleLst xmlns:a="http://schemas.openxmlformats.org/drawingml/2006/main" def="{1D3205E1-8B83-452B-8570-0B3C4014EAE2}">
  <a:tblStyle styleId="{1D3205E1-8B83-452B-8570-0B3C4014EA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15C70A-538D-417A-92C0-71925D08A8B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D5A0FFB-A8A9-46A4-9661-18E49C95CCC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C8218C-A777-4940-B823-F447B7272C07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1152"/>
        <p:guide pos="2880"/>
        <p:guide orient="horz" pos="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56" Type="http://customschemas.google.com/relationships/presentationmetadata" Target="metadata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ma yemula" userId="832e4d7f78dbd417" providerId="LiveId" clId="{D136E7CA-0F84-462B-BECB-827BB71E99CE}"/>
    <pc:docChg chg="undo custSel addSld delSld modSld sldOrd">
      <pc:chgData name="sushma yemula" userId="832e4d7f78dbd417" providerId="LiveId" clId="{D136E7CA-0F84-462B-BECB-827BB71E99CE}" dt="2024-03-22T17:26:04.473" v="527" actId="1076"/>
      <pc:docMkLst>
        <pc:docMk/>
      </pc:docMkLst>
      <pc:sldChg chg="modSp mod">
        <pc:chgData name="sushma yemula" userId="832e4d7f78dbd417" providerId="LiveId" clId="{D136E7CA-0F84-462B-BECB-827BB71E99CE}" dt="2024-03-22T14:27:12.603" v="38" actId="123"/>
        <pc:sldMkLst>
          <pc:docMk/>
          <pc:sldMk cId="0" sldId="256"/>
        </pc:sldMkLst>
        <pc:spChg chg="mod">
          <ac:chgData name="sushma yemula" userId="832e4d7f78dbd417" providerId="LiveId" clId="{D136E7CA-0F84-462B-BECB-827BB71E99CE}" dt="2024-03-22T14:26:27.152" v="32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4:27:12.603" v="38" actId="123"/>
          <ac:spMkLst>
            <pc:docMk/>
            <pc:sldMk cId="0" sldId="256"/>
            <ac:spMk id="14" creationId="{00000000-0000-0000-0000-000000000000}"/>
          </ac:spMkLst>
        </pc:spChg>
      </pc:sldChg>
      <pc:sldChg chg="modSp mod">
        <pc:chgData name="sushma yemula" userId="832e4d7f78dbd417" providerId="LiveId" clId="{D136E7CA-0F84-462B-BECB-827BB71E99CE}" dt="2024-03-22T14:17:29.243" v="17"/>
        <pc:sldMkLst>
          <pc:docMk/>
          <pc:sldMk cId="3612930716" sldId="257"/>
        </pc:sldMkLst>
        <pc:spChg chg="mod">
          <ac:chgData name="sushma yemula" userId="832e4d7f78dbd417" providerId="LiveId" clId="{D136E7CA-0F84-462B-BECB-827BB71E99CE}" dt="2024-03-22T14:15:50.927" v="0"/>
          <ac:spMkLst>
            <pc:docMk/>
            <pc:sldMk cId="3612930716" sldId="257"/>
            <ac:spMk id="2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4:16:09.245" v="2" actId="14100"/>
          <ac:spMkLst>
            <pc:docMk/>
            <pc:sldMk cId="3612930716" sldId="257"/>
            <ac:spMk id="3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4:17:00.013" v="16" actId="20577"/>
          <ac:spMkLst>
            <pc:docMk/>
            <pc:sldMk cId="3612930716" sldId="257"/>
            <ac:spMk id="4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4:17:29.243" v="17"/>
          <ac:spMkLst>
            <pc:docMk/>
            <pc:sldMk cId="3612930716" sldId="257"/>
            <ac:spMk id="8" creationId="{00000000-0000-0000-0000-000000000000}"/>
          </ac:spMkLst>
        </pc:spChg>
      </pc:sldChg>
      <pc:sldChg chg="modSp mod">
        <pc:chgData name="sushma yemula" userId="832e4d7f78dbd417" providerId="LiveId" clId="{D136E7CA-0F84-462B-BECB-827BB71E99CE}" dt="2024-03-22T14:27:24.812" v="50" actId="20577"/>
        <pc:sldMkLst>
          <pc:docMk/>
          <pc:sldMk cId="4211881276" sldId="258"/>
        </pc:sldMkLst>
        <pc:spChg chg="mod">
          <ac:chgData name="sushma yemula" userId="832e4d7f78dbd417" providerId="LiveId" clId="{D136E7CA-0F84-462B-BECB-827BB71E99CE}" dt="2024-03-22T14:25:34.764" v="28" actId="1076"/>
          <ac:spMkLst>
            <pc:docMk/>
            <pc:sldMk cId="4211881276" sldId="258"/>
            <ac:spMk id="2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4:27:24.812" v="50" actId="20577"/>
          <ac:spMkLst>
            <pc:docMk/>
            <pc:sldMk cId="4211881276" sldId="258"/>
            <ac:spMk id="3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4:26:13.690" v="31" actId="2711"/>
          <ac:spMkLst>
            <pc:docMk/>
            <pc:sldMk cId="4211881276" sldId="258"/>
            <ac:spMk id="5" creationId="{00000000-0000-0000-0000-000000000000}"/>
          </ac:spMkLst>
        </pc:spChg>
      </pc:sldChg>
      <pc:sldChg chg="addSp modSp mod">
        <pc:chgData name="sushma yemula" userId="832e4d7f78dbd417" providerId="LiveId" clId="{D136E7CA-0F84-462B-BECB-827BB71E99CE}" dt="2024-03-22T17:00:11.076" v="204" actId="14100"/>
        <pc:sldMkLst>
          <pc:docMk/>
          <pc:sldMk cId="4293442632" sldId="259"/>
        </pc:sldMkLst>
        <pc:spChg chg="mod">
          <ac:chgData name="sushma yemula" userId="832e4d7f78dbd417" providerId="LiveId" clId="{D136E7CA-0F84-462B-BECB-827BB71E99CE}" dt="2024-03-22T16:58:00.147" v="173" actId="1076"/>
          <ac:spMkLst>
            <pc:docMk/>
            <pc:sldMk cId="4293442632" sldId="259"/>
            <ac:spMk id="2" creationId="{00000000-0000-0000-0000-000000000000}"/>
          </ac:spMkLst>
        </pc:spChg>
        <pc:picChg chg="add mod">
          <ac:chgData name="sushma yemula" userId="832e4d7f78dbd417" providerId="LiveId" clId="{D136E7CA-0F84-462B-BECB-827BB71E99CE}" dt="2024-03-22T17:00:11.076" v="204" actId="14100"/>
          <ac:picMkLst>
            <pc:docMk/>
            <pc:sldMk cId="4293442632" sldId="259"/>
            <ac:picMk id="5" creationId="{1F6B1208-178C-2070-897C-BFD2C87A2185}"/>
          </ac:picMkLst>
        </pc:picChg>
      </pc:sldChg>
      <pc:sldChg chg="addSp modSp mod">
        <pc:chgData name="sushma yemula" userId="832e4d7f78dbd417" providerId="LiveId" clId="{D136E7CA-0F84-462B-BECB-827BB71E99CE}" dt="2024-03-22T16:54:19.579" v="134" actId="20577"/>
        <pc:sldMkLst>
          <pc:docMk/>
          <pc:sldMk cId="133783369" sldId="260"/>
        </pc:sldMkLst>
        <pc:spChg chg="mod">
          <ac:chgData name="sushma yemula" userId="832e4d7f78dbd417" providerId="LiveId" clId="{D136E7CA-0F84-462B-BECB-827BB71E99CE}" dt="2024-03-22T14:27:31.509" v="51" actId="1076"/>
          <ac:spMkLst>
            <pc:docMk/>
            <pc:sldMk cId="133783369" sldId="260"/>
            <ac:spMk id="2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6:54:19.579" v="134" actId="20577"/>
          <ac:spMkLst>
            <pc:docMk/>
            <pc:sldMk cId="133783369" sldId="260"/>
            <ac:spMk id="3" creationId="{00000000-0000-0000-0000-000000000000}"/>
          </ac:spMkLst>
        </pc:spChg>
        <pc:spChg chg="add mod">
          <ac:chgData name="sushma yemula" userId="832e4d7f78dbd417" providerId="LiveId" clId="{D136E7CA-0F84-462B-BECB-827BB71E99CE}" dt="2024-03-22T16:50:48.842" v="69" actId="123"/>
          <ac:spMkLst>
            <pc:docMk/>
            <pc:sldMk cId="133783369" sldId="260"/>
            <ac:spMk id="6" creationId="{5A781A5D-8FA4-2E3D-5EEF-8302411DEB15}"/>
          </ac:spMkLst>
        </pc:spChg>
      </pc:sldChg>
      <pc:sldChg chg="modSp add del mod">
        <pc:chgData name="sushma yemula" userId="832e4d7f78dbd417" providerId="LiveId" clId="{D136E7CA-0F84-462B-BECB-827BB71E99CE}" dt="2024-03-22T17:24:46.807" v="493" actId="47"/>
        <pc:sldMkLst>
          <pc:docMk/>
          <pc:sldMk cId="747321048" sldId="261"/>
        </pc:sldMkLst>
        <pc:spChg chg="mod">
          <ac:chgData name="sushma yemula" userId="832e4d7f78dbd417" providerId="LiveId" clId="{D136E7CA-0F84-462B-BECB-827BB71E99CE}" dt="2024-03-22T17:12:57.198" v="309" actId="1076"/>
          <ac:spMkLst>
            <pc:docMk/>
            <pc:sldMk cId="747321048" sldId="261"/>
            <ac:spMk id="2" creationId="{00000000-0000-0000-0000-000000000000}"/>
          </ac:spMkLst>
        </pc:spChg>
      </pc:sldChg>
      <pc:sldChg chg="addSp delSp modSp mod">
        <pc:chgData name="sushma yemula" userId="832e4d7f78dbd417" providerId="LiveId" clId="{D136E7CA-0F84-462B-BECB-827BB71E99CE}" dt="2024-03-22T17:16:08.971" v="315" actId="20577"/>
        <pc:sldMkLst>
          <pc:docMk/>
          <pc:sldMk cId="2864419330" sldId="262"/>
        </pc:sldMkLst>
        <pc:spChg chg="mod">
          <ac:chgData name="sushma yemula" userId="832e4d7f78dbd417" providerId="LiveId" clId="{D136E7CA-0F84-462B-BECB-827BB71E99CE}" dt="2024-03-22T16:53:05.949" v="100" actId="1076"/>
          <ac:spMkLst>
            <pc:docMk/>
            <pc:sldMk cId="2864419330" sldId="262"/>
            <ac:spMk id="2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6:54:30.736" v="144" actId="20577"/>
          <ac:spMkLst>
            <pc:docMk/>
            <pc:sldMk cId="2864419330" sldId="262"/>
            <ac:spMk id="3" creationId="{00000000-0000-0000-0000-000000000000}"/>
          </ac:spMkLst>
        </pc:spChg>
        <pc:spChg chg="add del mod">
          <ac:chgData name="sushma yemula" userId="832e4d7f78dbd417" providerId="LiveId" clId="{D136E7CA-0F84-462B-BECB-827BB71E99CE}" dt="2024-03-22T17:16:08.971" v="315" actId="20577"/>
          <ac:spMkLst>
            <pc:docMk/>
            <pc:sldMk cId="2864419330" sldId="262"/>
            <ac:spMk id="5" creationId="{00000000-0000-0000-0000-000000000000}"/>
          </ac:spMkLst>
        </pc:spChg>
      </pc:sldChg>
      <pc:sldChg chg="modSp mod">
        <pc:chgData name="sushma yemula" userId="832e4d7f78dbd417" providerId="LiveId" clId="{D136E7CA-0F84-462B-BECB-827BB71E99CE}" dt="2024-03-22T17:24:30.490" v="492" actId="20577"/>
        <pc:sldMkLst>
          <pc:docMk/>
          <pc:sldMk cId="1904107973" sldId="263"/>
        </pc:sldMkLst>
        <pc:spChg chg="mod">
          <ac:chgData name="sushma yemula" userId="832e4d7f78dbd417" providerId="LiveId" clId="{D136E7CA-0F84-462B-BECB-827BB71E99CE}" dt="2024-03-22T17:19:22.500" v="336" actId="20577"/>
          <ac:spMkLst>
            <pc:docMk/>
            <pc:sldMk cId="1904107973" sldId="263"/>
            <ac:spMk id="3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7:24:30.490" v="492" actId="20577"/>
          <ac:spMkLst>
            <pc:docMk/>
            <pc:sldMk cId="1904107973" sldId="263"/>
            <ac:spMk id="5" creationId="{00000000-0000-0000-0000-000000000000}"/>
          </ac:spMkLst>
        </pc:spChg>
      </pc:sldChg>
      <pc:sldChg chg="addSp delSp modSp mod">
        <pc:chgData name="sushma yemula" userId="832e4d7f78dbd417" providerId="LiveId" clId="{D136E7CA-0F84-462B-BECB-827BB71E99CE}" dt="2024-03-22T16:59:59.532" v="200" actId="1076"/>
        <pc:sldMkLst>
          <pc:docMk/>
          <pc:sldMk cId="282715960" sldId="265"/>
        </pc:sldMkLst>
        <pc:spChg chg="mod">
          <ac:chgData name="sushma yemula" userId="832e4d7f78dbd417" providerId="LiveId" clId="{D136E7CA-0F84-462B-BECB-827BB71E99CE}" dt="2024-03-22T16:59:59.532" v="200" actId="1076"/>
          <ac:spMkLst>
            <pc:docMk/>
            <pc:sldMk cId="282715960" sldId="265"/>
            <ac:spMk id="2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6:57:39.512" v="171" actId="20577"/>
          <ac:spMkLst>
            <pc:docMk/>
            <pc:sldMk cId="282715960" sldId="265"/>
            <ac:spMk id="4" creationId="{00000000-0000-0000-0000-000000000000}"/>
          </ac:spMkLst>
        </pc:spChg>
        <pc:picChg chg="add del mod">
          <ac:chgData name="sushma yemula" userId="832e4d7f78dbd417" providerId="LiveId" clId="{D136E7CA-0F84-462B-BECB-827BB71E99CE}" dt="2024-03-22T16:56:27.992" v="148" actId="22"/>
          <ac:picMkLst>
            <pc:docMk/>
            <pc:sldMk cId="282715960" sldId="265"/>
            <ac:picMk id="5" creationId="{C4A1799A-169E-1EAD-94DE-4B760E1C611E}"/>
          </ac:picMkLst>
        </pc:picChg>
        <pc:picChg chg="add del mod">
          <ac:chgData name="sushma yemula" userId="832e4d7f78dbd417" providerId="LiveId" clId="{D136E7CA-0F84-462B-BECB-827BB71E99CE}" dt="2024-03-22T16:57:06.942" v="158" actId="22"/>
          <ac:picMkLst>
            <pc:docMk/>
            <pc:sldMk cId="282715960" sldId="265"/>
            <ac:picMk id="8" creationId="{8AAAB0B2-5CD4-4099-0C54-4BEC464884CD}"/>
          </ac:picMkLst>
        </pc:picChg>
        <pc:picChg chg="add mod">
          <ac:chgData name="sushma yemula" userId="832e4d7f78dbd417" providerId="LiveId" clId="{D136E7CA-0F84-462B-BECB-827BB71E99CE}" dt="2024-03-22T16:57:30.851" v="161" actId="1076"/>
          <ac:picMkLst>
            <pc:docMk/>
            <pc:sldMk cId="282715960" sldId="265"/>
            <ac:picMk id="10" creationId="{F3C27622-02FC-C26F-9401-26FF81E25175}"/>
          </ac:picMkLst>
        </pc:picChg>
      </pc:sldChg>
      <pc:sldChg chg="addSp modSp mod ord">
        <pc:chgData name="sushma yemula" userId="832e4d7f78dbd417" providerId="LiveId" clId="{D136E7CA-0F84-462B-BECB-827BB71E99CE}" dt="2024-03-22T17:06:59.329" v="275"/>
        <pc:sldMkLst>
          <pc:docMk/>
          <pc:sldMk cId="991037418" sldId="266"/>
        </pc:sldMkLst>
        <pc:spChg chg="mod">
          <ac:chgData name="sushma yemula" userId="832e4d7f78dbd417" providerId="LiveId" clId="{D136E7CA-0F84-462B-BECB-827BB71E99CE}" dt="2024-03-22T17:06:52.885" v="273" actId="20577"/>
          <ac:spMkLst>
            <pc:docMk/>
            <pc:sldMk cId="991037418" sldId="266"/>
            <ac:spMk id="4" creationId="{00000000-0000-0000-0000-000000000000}"/>
          </ac:spMkLst>
        </pc:spChg>
        <pc:picChg chg="add mod">
          <ac:chgData name="sushma yemula" userId="832e4d7f78dbd417" providerId="LiveId" clId="{D136E7CA-0F84-462B-BECB-827BB71E99CE}" dt="2024-03-22T17:06:45.643" v="263" actId="14100"/>
          <ac:picMkLst>
            <pc:docMk/>
            <pc:sldMk cId="991037418" sldId="266"/>
            <ac:picMk id="5" creationId="{0D36DF3C-54A0-3EAA-637B-901477C20A1E}"/>
          </ac:picMkLst>
        </pc:picChg>
      </pc:sldChg>
      <pc:sldChg chg="addSp modSp mod">
        <pc:chgData name="sushma yemula" userId="832e4d7f78dbd417" providerId="LiveId" clId="{D136E7CA-0F84-462B-BECB-827BB71E99CE}" dt="2024-03-22T17:08:00.719" v="290" actId="14100"/>
        <pc:sldMkLst>
          <pc:docMk/>
          <pc:sldMk cId="2804760670" sldId="267"/>
        </pc:sldMkLst>
        <pc:spChg chg="mod">
          <ac:chgData name="sushma yemula" userId="832e4d7f78dbd417" providerId="LiveId" clId="{D136E7CA-0F84-462B-BECB-827BB71E99CE}" dt="2024-03-22T17:07:06.346" v="276" actId="1076"/>
          <ac:spMkLst>
            <pc:docMk/>
            <pc:sldMk cId="2804760670" sldId="267"/>
            <ac:spMk id="2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7:07:14.374" v="286" actId="20577"/>
          <ac:spMkLst>
            <pc:docMk/>
            <pc:sldMk cId="2804760670" sldId="267"/>
            <ac:spMk id="4" creationId="{00000000-0000-0000-0000-000000000000}"/>
          </ac:spMkLst>
        </pc:spChg>
        <pc:picChg chg="add mod">
          <ac:chgData name="sushma yemula" userId="832e4d7f78dbd417" providerId="LiveId" clId="{D136E7CA-0F84-462B-BECB-827BB71E99CE}" dt="2024-03-22T17:08:00.719" v="290" actId="14100"/>
          <ac:picMkLst>
            <pc:docMk/>
            <pc:sldMk cId="2804760670" sldId="267"/>
            <ac:picMk id="5" creationId="{974DAF1A-FDD0-822C-EAC5-F700438B2AF3}"/>
          </ac:picMkLst>
        </pc:picChg>
      </pc:sldChg>
      <pc:sldChg chg="addSp modSp mod">
        <pc:chgData name="sushma yemula" userId="832e4d7f78dbd417" providerId="LiveId" clId="{D136E7CA-0F84-462B-BECB-827BB71E99CE}" dt="2024-03-22T17:08:58.504" v="308" actId="20577"/>
        <pc:sldMkLst>
          <pc:docMk/>
          <pc:sldMk cId="3249652715" sldId="268"/>
        </pc:sldMkLst>
        <pc:spChg chg="mod">
          <ac:chgData name="sushma yemula" userId="832e4d7f78dbd417" providerId="LiveId" clId="{D136E7CA-0F84-462B-BECB-827BB71E99CE}" dt="2024-03-22T17:08:43.903" v="295" actId="1076"/>
          <ac:spMkLst>
            <pc:docMk/>
            <pc:sldMk cId="3249652715" sldId="268"/>
            <ac:spMk id="2" creationId="{00000000-0000-0000-0000-000000000000}"/>
          </ac:spMkLst>
        </pc:spChg>
        <pc:spChg chg="mod">
          <ac:chgData name="sushma yemula" userId="832e4d7f78dbd417" providerId="LiveId" clId="{D136E7CA-0F84-462B-BECB-827BB71E99CE}" dt="2024-03-22T17:08:58.504" v="308" actId="20577"/>
          <ac:spMkLst>
            <pc:docMk/>
            <pc:sldMk cId="3249652715" sldId="268"/>
            <ac:spMk id="4" creationId="{00000000-0000-0000-0000-000000000000}"/>
          </ac:spMkLst>
        </pc:spChg>
        <pc:picChg chg="add mod">
          <ac:chgData name="sushma yemula" userId="832e4d7f78dbd417" providerId="LiveId" clId="{D136E7CA-0F84-462B-BECB-827BB71E99CE}" dt="2024-03-22T17:08:52.025" v="298" actId="14100"/>
          <ac:picMkLst>
            <pc:docMk/>
            <pc:sldMk cId="3249652715" sldId="268"/>
            <ac:picMk id="5" creationId="{9C141F1F-8955-FA7C-BF84-932583F4F72E}"/>
          </ac:picMkLst>
        </pc:picChg>
      </pc:sldChg>
      <pc:sldChg chg="modSp add mod">
        <pc:chgData name="sushma yemula" userId="832e4d7f78dbd417" providerId="LiveId" clId="{D136E7CA-0F84-462B-BECB-827BB71E99CE}" dt="2024-03-22T14:29:26.046" v="58" actId="123"/>
        <pc:sldMkLst>
          <pc:docMk/>
          <pc:sldMk cId="2001543410" sldId="269"/>
        </pc:sldMkLst>
        <pc:spChg chg="mod">
          <ac:chgData name="sushma yemula" userId="832e4d7f78dbd417" providerId="LiveId" clId="{D136E7CA-0F84-462B-BECB-827BB71E99CE}" dt="2024-03-22T14:29:26.046" v="58" actId="123"/>
          <ac:spMkLst>
            <pc:docMk/>
            <pc:sldMk cId="2001543410" sldId="269"/>
            <ac:spMk id="7" creationId="{304F193E-FD65-6959-D89F-8E5F764D9AA1}"/>
          </ac:spMkLst>
        </pc:spChg>
      </pc:sldChg>
      <pc:sldChg chg="addSp delSp modSp new del mod modClrScheme chgLayout">
        <pc:chgData name="sushma yemula" userId="832e4d7f78dbd417" providerId="LiveId" clId="{D136E7CA-0F84-462B-BECB-827BB71E99CE}" dt="2024-03-22T14:28:52.038" v="56" actId="2696"/>
        <pc:sldMkLst>
          <pc:docMk/>
          <pc:sldMk cId="2369823462" sldId="269"/>
        </pc:sldMkLst>
        <pc:spChg chg="del mod ord">
          <ac:chgData name="sushma yemula" userId="832e4d7f78dbd417" providerId="LiveId" clId="{D136E7CA-0F84-462B-BECB-827BB71E99CE}" dt="2024-03-22T14:28:33.039" v="53" actId="700"/>
          <ac:spMkLst>
            <pc:docMk/>
            <pc:sldMk cId="2369823462" sldId="269"/>
            <ac:spMk id="2" creationId="{64D0D437-30F8-E632-59B8-4D0693535E21}"/>
          </ac:spMkLst>
        </pc:spChg>
        <pc:spChg chg="del mod ord">
          <ac:chgData name="sushma yemula" userId="832e4d7f78dbd417" providerId="LiveId" clId="{D136E7CA-0F84-462B-BECB-827BB71E99CE}" dt="2024-03-22T14:28:33.039" v="53" actId="700"/>
          <ac:spMkLst>
            <pc:docMk/>
            <pc:sldMk cId="2369823462" sldId="269"/>
            <ac:spMk id="3" creationId="{AFF40D92-7923-D244-18CB-62D139F68920}"/>
          </ac:spMkLst>
        </pc:spChg>
        <pc:spChg chg="del">
          <ac:chgData name="sushma yemula" userId="832e4d7f78dbd417" providerId="LiveId" clId="{D136E7CA-0F84-462B-BECB-827BB71E99CE}" dt="2024-03-22T14:28:33.039" v="53" actId="700"/>
          <ac:spMkLst>
            <pc:docMk/>
            <pc:sldMk cId="2369823462" sldId="269"/>
            <ac:spMk id="4" creationId="{A3359AEE-B8CC-8DAD-6992-B8AB66DF9CA1}"/>
          </ac:spMkLst>
        </pc:spChg>
        <pc:spChg chg="del">
          <ac:chgData name="sushma yemula" userId="832e4d7f78dbd417" providerId="LiveId" clId="{D136E7CA-0F84-462B-BECB-827BB71E99CE}" dt="2024-03-22T14:28:33.039" v="53" actId="700"/>
          <ac:spMkLst>
            <pc:docMk/>
            <pc:sldMk cId="2369823462" sldId="269"/>
            <ac:spMk id="5" creationId="{2120622F-7CED-C2C6-10AF-FF8BE9D7296F}"/>
          </ac:spMkLst>
        </pc:spChg>
        <pc:spChg chg="del">
          <ac:chgData name="sushma yemula" userId="832e4d7f78dbd417" providerId="LiveId" clId="{D136E7CA-0F84-462B-BECB-827BB71E99CE}" dt="2024-03-22T14:28:33.039" v="53" actId="700"/>
          <ac:spMkLst>
            <pc:docMk/>
            <pc:sldMk cId="2369823462" sldId="269"/>
            <ac:spMk id="6" creationId="{414BE801-EEA6-E669-37E7-525B1937A064}"/>
          </ac:spMkLst>
        </pc:spChg>
        <pc:spChg chg="mod ord">
          <ac:chgData name="sushma yemula" userId="832e4d7f78dbd417" providerId="LiveId" clId="{D136E7CA-0F84-462B-BECB-827BB71E99CE}" dt="2024-03-22T14:28:33.039" v="53" actId="700"/>
          <ac:spMkLst>
            <pc:docMk/>
            <pc:sldMk cId="2369823462" sldId="269"/>
            <ac:spMk id="7" creationId="{B185C8E8-4AEE-D2E7-AE50-794AB52BFCDF}"/>
          </ac:spMkLst>
        </pc:spChg>
        <pc:spChg chg="mod ord">
          <ac:chgData name="sushma yemula" userId="832e4d7f78dbd417" providerId="LiveId" clId="{D136E7CA-0F84-462B-BECB-827BB71E99CE}" dt="2024-03-22T14:28:33.039" v="53" actId="700"/>
          <ac:spMkLst>
            <pc:docMk/>
            <pc:sldMk cId="2369823462" sldId="269"/>
            <ac:spMk id="8" creationId="{7994FA47-75B5-0670-961A-36BD9F7BFBA3}"/>
          </ac:spMkLst>
        </pc:spChg>
        <pc:spChg chg="mod ord">
          <ac:chgData name="sushma yemula" userId="832e4d7f78dbd417" providerId="LiveId" clId="{D136E7CA-0F84-462B-BECB-827BB71E99CE}" dt="2024-03-22T14:28:33.039" v="53" actId="700"/>
          <ac:spMkLst>
            <pc:docMk/>
            <pc:sldMk cId="2369823462" sldId="269"/>
            <ac:spMk id="9" creationId="{3543BAE7-FAB3-8A3B-5446-4938B0F7B5DA}"/>
          </ac:spMkLst>
        </pc:spChg>
        <pc:spChg chg="add mod ord">
          <ac:chgData name="sushma yemula" userId="832e4d7f78dbd417" providerId="LiveId" clId="{D136E7CA-0F84-462B-BECB-827BB71E99CE}" dt="2024-03-22T14:28:33.039" v="53" actId="700"/>
          <ac:spMkLst>
            <pc:docMk/>
            <pc:sldMk cId="2369823462" sldId="269"/>
            <ac:spMk id="10" creationId="{63C25275-B08F-D573-B485-9087E3325CB0}"/>
          </ac:spMkLst>
        </pc:spChg>
        <pc:spChg chg="add mod ord">
          <ac:chgData name="sushma yemula" userId="832e4d7f78dbd417" providerId="LiveId" clId="{D136E7CA-0F84-462B-BECB-827BB71E99CE}" dt="2024-03-22T14:28:39.238" v="55" actId="5793"/>
          <ac:spMkLst>
            <pc:docMk/>
            <pc:sldMk cId="2369823462" sldId="269"/>
            <ac:spMk id="11" creationId="{3C9E6410-A605-46AA-399E-3C7BCEA609BF}"/>
          </ac:spMkLst>
        </pc:spChg>
      </pc:sldChg>
      <pc:sldChg chg="addSp delSp modSp add mod">
        <pc:chgData name="sushma yemula" userId="832e4d7f78dbd417" providerId="LiveId" clId="{D136E7CA-0F84-462B-BECB-827BB71E99CE}" dt="2024-03-22T17:01:44.184" v="227" actId="20577"/>
        <pc:sldMkLst>
          <pc:docMk/>
          <pc:sldMk cId="8107902" sldId="270"/>
        </pc:sldMkLst>
        <pc:spChg chg="mod">
          <ac:chgData name="sushma yemula" userId="832e4d7f78dbd417" providerId="LiveId" clId="{D136E7CA-0F84-462B-BECB-827BB71E99CE}" dt="2024-03-22T17:01:44.184" v="227" actId="20577"/>
          <ac:spMkLst>
            <pc:docMk/>
            <pc:sldMk cId="8107902" sldId="270"/>
            <ac:spMk id="4" creationId="{00000000-0000-0000-0000-000000000000}"/>
          </ac:spMkLst>
        </pc:spChg>
        <pc:picChg chg="del">
          <ac:chgData name="sushma yemula" userId="832e4d7f78dbd417" providerId="LiveId" clId="{D136E7CA-0F84-462B-BECB-827BB71E99CE}" dt="2024-03-22T17:00:20.970" v="206" actId="478"/>
          <ac:picMkLst>
            <pc:docMk/>
            <pc:sldMk cId="8107902" sldId="270"/>
            <ac:picMk id="5" creationId="{1F6B1208-178C-2070-897C-BFD2C87A2185}"/>
          </ac:picMkLst>
        </pc:picChg>
        <pc:picChg chg="add del mod">
          <ac:chgData name="sushma yemula" userId="832e4d7f78dbd417" providerId="LiveId" clId="{D136E7CA-0F84-462B-BECB-827BB71E99CE}" dt="2024-03-22T17:01:00.520" v="214" actId="22"/>
          <ac:picMkLst>
            <pc:docMk/>
            <pc:sldMk cId="8107902" sldId="270"/>
            <ac:picMk id="7" creationId="{8BED96A9-6B12-7746-5974-EB2DBECA0F64}"/>
          </ac:picMkLst>
        </pc:picChg>
        <pc:picChg chg="add mod">
          <ac:chgData name="sushma yemula" userId="832e4d7f78dbd417" providerId="LiveId" clId="{D136E7CA-0F84-462B-BECB-827BB71E99CE}" dt="2024-03-22T17:01:37.035" v="217" actId="1076"/>
          <ac:picMkLst>
            <pc:docMk/>
            <pc:sldMk cId="8107902" sldId="270"/>
            <ac:picMk id="9" creationId="{DEF91925-0A09-6D1C-86E1-117299136CDC}"/>
          </ac:picMkLst>
        </pc:picChg>
      </pc:sldChg>
      <pc:sldChg chg="addSp delSp modSp add mod">
        <pc:chgData name="sushma yemula" userId="832e4d7f78dbd417" providerId="LiveId" clId="{D136E7CA-0F84-462B-BECB-827BB71E99CE}" dt="2024-03-22T17:02:23.503" v="232" actId="1076"/>
        <pc:sldMkLst>
          <pc:docMk/>
          <pc:sldMk cId="3398677605" sldId="271"/>
        </pc:sldMkLst>
        <pc:picChg chg="add mod">
          <ac:chgData name="sushma yemula" userId="832e4d7f78dbd417" providerId="LiveId" clId="{D136E7CA-0F84-462B-BECB-827BB71E99CE}" dt="2024-03-22T17:02:23.503" v="232" actId="1076"/>
          <ac:picMkLst>
            <pc:docMk/>
            <pc:sldMk cId="3398677605" sldId="271"/>
            <ac:picMk id="5" creationId="{46AEE7EB-29FE-A453-E112-1B390C8378EE}"/>
          </ac:picMkLst>
        </pc:picChg>
        <pc:picChg chg="del">
          <ac:chgData name="sushma yemula" userId="832e4d7f78dbd417" providerId="LiveId" clId="{D136E7CA-0F84-462B-BECB-827BB71E99CE}" dt="2024-03-22T17:01:52.267" v="229" actId="478"/>
          <ac:picMkLst>
            <pc:docMk/>
            <pc:sldMk cId="3398677605" sldId="271"/>
            <ac:picMk id="9" creationId="{DEF91925-0A09-6D1C-86E1-117299136CDC}"/>
          </ac:picMkLst>
        </pc:picChg>
      </pc:sldChg>
      <pc:sldChg chg="addSp delSp modSp add mod">
        <pc:chgData name="sushma yemula" userId="832e4d7f78dbd417" providerId="LiveId" clId="{D136E7CA-0F84-462B-BECB-827BB71E99CE}" dt="2024-03-22T17:04:01.824" v="243" actId="1076"/>
        <pc:sldMkLst>
          <pc:docMk/>
          <pc:sldMk cId="545125588" sldId="272"/>
        </pc:sldMkLst>
        <pc:picChg chg="del">
          <ac:chgData name="sushma yemula" userId="832e4d7f78dbd417" providerId="LiveId" clId="{D136E7CA-0F84-462B-BECB-827BB71E99CE}" dt="2024-03-22T17:02:32.425" v="234" actId="478"/>
          <ac:picMkLst>
            <pc:docMk/>
            <pc:sldMk cId="545125588" sldId="272"/>
            <ac:picMk id="5" creationId="{46AEE7EB-29FE-A453-E112-1B390C8378EE}"/>
          </ac:picMkLst>
        </pc:picChg>
        <pc:picChg chg="add mod">
          <ac:chgData name="sushma yemula" userId="832e4d7f78dbd417" providerId="LiveId" clId="{D136E7CA-0F84-462B-BECB-827BB71E99CE}" dt="2024-03-22T17:03:23.509" v="239" actId="1076"/>
          <ac:picMkLst>
            <pc:docMk/>
            <pc:sldMk cId="545125588" sldId="272"/>
            <ac:picMk id="7" creationId="{8801D782-BEF1-998E-1C07-2B9D01E8ED10}"/>
          </ac:picMkLst>
        </pc:picChg>
        <pc:picChg chg="add mod">
          <ac:chgData name="sushma yemula" userId="832e4d7f78dbd417" providerId="LiveId" clId="{D136E7CA-0F84-462B-BECB-827BB71E99CE}" dt="2024-03-22T17:04:01.824" v="243" actId="1076"/>
          <ac:picMkLst>
            <pc:docMk/>
            <pc:sldMk cId="545125588" sldId="272"/>
            <ac:picMk id="9" creationId="{C432D2DD-7306-AB77-A803-ACF883E3E960}"/>
          </ac:picMkLst>
        </pc:picChg>
      </pc:sldChg>
      <pc:sldChg chg="addSp delSp modSp add mod">
        <pc:chgData name="sushma yemula" userId="832e4d7f78dbd417" providerId="LiveId" clId="{D136E7CA-0F84-462B-BECB-827BB71E99CE}" dt="2024-03-22T17:05:29.594" v="259" actId="1076"/>
        <pc:sldMkLst>
          <pc:docMk/>
          <pc:sldMk cId="1318486207" sldId="273"/>
        </pc:sldMkLst>
        <pc:picChg chg="add mod">
          <ac:chgData name="sushma yemula" userId="832e4d7f78dbd417" providerId="LiveId" clId="{D136E7CA-0F84-462B-BECB-827BB71E99CE}" dt="2024-03-22T17:05:03.142" v="254" actId="1076"/>
          <ac:picMkLst>
            <pc:docMk/>
            <pc:sldMk cId="1318486207" sldId="273"/>
            <ac:picMk id="5" creationId="{9CF29C13-287A-C97C-91EE-99533397804D}"/>
          </ac:picMkLst>
        </pc:picChg>
        <pc:picChg chg="del">
          <ac:chgData name="sushma yemula" userId="832e4d7f78dbd417" providerId="LiveId" clId="{D136E7CA-0F84-462B-BECB-827BB71E99CE}" dt="2024-03-22T17:04:10.115" v="245" actId="478"/>
          <ac:picMkLst>
            <pc:docMk/>
            <pc:sldMk cId="1318486207" sldId="273"/>
            <ac:picMk id="7" creationId="{8801D782-BEF1-998E-1C07-2B9D01E8ED10}"/>
          </ac:picMkLst>
        </pc:picChg>
        <pc:picChg chg="del">
          <ac:chgData name="sushma yemula" userId="832e4d7f78dbd417" providerId="LiveId" clId="{D136E7CA-0F84-462B-BECB-827BB71E99CE}" dt="2024-03-22T17:04:11.710" v="246" actId="478"/>
          <ac:picMkLst>
            <pc:docMk/>
            <pc:sldMk cId="1318486207" sldId="273"/>
            <ac:picMk id="9" creationId="{C432D2DD-7306-AB77-A803-ACF883E3E960}"/>
          </ac:picMkLst>
        </pc:picChg>
        <pc:picChg chg="add mod">
          <ac:chgData name="sushma yemula" userId="832e4d7f78dbd417" providerId="LiveId" clId="{D136E7CA-0F84-462B-BECB-827BB71E99CE}" dt="2024-03-22T17:05:29.594" v="259" actId="1076"/>
          <ac:picMkLst>
            <pc:docMk/>
            <pc:sldMk cId="1318486207" sldId="273"/>
            <ac:picMk id="10" creationId="{A056D3F7-FCD4-231C-B02C-5FE43CF5A110}"/>
          </ac:picMkLst>
        </pc:picChg>
      </pc:sldChg>
      <pc:sldChg chg="delSp modSp add mod ord">
        <pc:chgData name="sushma yemula" userId="832e4d7f78dbd417" providerId="LiveId" clId="{D136E7CA-0F84-462B-BECB-827BB71E99CE}" dt="2024-03-22T17:26:04.473" v="527" actId="1076"/>
        <pc:sldMkLst>
          <pc:docMk/>
          <pc:sldMk cId="580865546" sldId="274"/>
        </pc:sldMkLst>
        <pc:spChg chg="mod">
          <ac:chgData name="sushma yemula" userId="832e4d7f78dbd417" providerId="LiveId" clId="{D136E7CA-0F84-462B-BECB-827BB71E99CE}" dt="2024-03-22T17:26:04.473" v="527" actId="1076"/>
          <ac:spMkLst>
            <pc:docMk/>
            <pc:sldMk cId="580865546" sldId="274"/>
            <ac:spMk id="2" creationId="{00000000-0000-0000-0000-000000000000}"/>
          </ac:spMkLst>
        </pc:spChg>
        <pc:picChg chg="del">
          <ac:chgData name="sushma yemula" userId="832e4d7f78dbd417" providerId="LiveId" clId="{D136E7CA-0F84-462B-BECB-827BB71E99CE}" dt="2024-03-22T17:25:51.897" v="499" actId="478"/>
          <ac:picMkLst>
            <pc:docMk/>
            <pc:sldMk cId="580865546" sldId="274"/>
            <ac:picMk id="5" creationId="{974DAF1A-FDD0-822C-EAC5-F700438B2AF3}"/>
          </ac:picMkLst>
        </pc:picChg>
      </pc:sldChg>
      <pc:sldChg chg="new del">
        <pc:chgData name="sushma yemula" userId="832e4d7f78dbd417" providerId="LiveId" clId="{D136E7CA-0F84-462B-BECB-827BB71E99CE}" dt="2024-03-22T17:25:21.336" v="495" actId="680"/>
        <pc:sldMkLst>
          <pc:docMk/>
          <pc:sldMk cId="1999283689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6491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908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728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0179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429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79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79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79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365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533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44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56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5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68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83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695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920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771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>
            <a:lvl1pPr marL="457200" lvl="0" indent="-1187450" algn="l">
              <a:lnSpc>
                <a:spcPct val="100000"/>
              </a:lnSpc>
              <a:spcBef>
                <a:spcPts val="3020"/>
              </a:spcBef>
              <a:spcAft>
                <a:spcPts val="0"/>
              </a:spcAft>
              <a:buSzPts val="15100"/>
              <a:buChar char="•"/>
              <a:defRPr/>
            </a:lvl1pPr>
            <a:lvl2pPr marL="914400" lvl="1" indent="-1066800" algn="l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SzPts val="13200"/>
              <a:buChar char="–"/>
              <a:defRPr/>
            </a:lvl2pPr>
            <a:lvl3pPr marL="1371600" lvl="2" indent="-946150" algn="l">
              <a:lnSpc>
                <a:spcPct val="100000"/>
              </a:lnSpc>
              <a:spcBef>
                <a:spcPts val="2260"/>
              </a:spcBef>
              <a:spcAft>
                <a:spcPts val="0"/>
              </a:spcAft>
              <a:buSzPts val="11300"/>
              <a:buChar char="•"/>
              <a:defRPr/>
            </a:lvl3pPr>
            <a:lvl4pPr marL="1828800" lvl="3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SzPts val="9400"/>
              <a:buChar char="–"/>
              <a:defRPr/>
            </a:lvl4pPr>
            <a:lvl5pPr marL="2286000" lvl="4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SzPts val="9400"/>
              <a:buChar char="»"/>
              <a:defRPr/>
            </a:lvl5pPr>
            <a:lvl6pPr marL="2743200" lvl="5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SzPts val="9400"/>
              <a:buChar char="•"/>
              <a:defRPr/>
            </a:lvl6pPr>
            <a:lvl7pPr marL="3200400" lvl="6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SzPts val="9400"/>
              <a:buChar char="•"/>
              <a:defRPr/>
            </a:lvl7pPr>
            <a:lvl8pPr marL="3657600" lvl="7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SzPts val="9400"/>
              <a:buChar char="•"/>
              <a:defRPr/>
            </a:lvl8pPr>
            <a:lvl9pPr marL="4114800" lvl="8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SzPts val="94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11300"/>
              <a:buNone/>
              <a:defRPr sz="2500" b="1"/>
            </a:lvl1pPr>
            <a:lvl2pPr marL="914400" lvl="1" indent="-2286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1900" b="1"/>
            </a:lvl3pPr>
            <a:lvl4pPr marL="1828800" lvl="3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>
            <a:lvl1pPr marL="457200" lvl="0" indent="-946150" algn="l">
              <a:lnSpc>
                <a:spcPct val="100000"/>
              </a:lnSpc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11300"/>
              <a:buChar char="•"/>
              <a:defRPr sz="2500"/>
            </a:lvl1pPr>
            <a:lvl2pPr marL="914400" lvl="1" indent="-8255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Char char="–"/>
              <a:defRPr sz="2100"/>
            </a:lvl2pPr>
            <a:lvl3pPr marL="1371600" lvl="2" indent="-76835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1900"/>
            </a:lvl3pPr>
            <a:lvl4pPr marL="1828800" lvl="3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–"/>
              <a:defRPr sz="1600"/>
            </a:lvl4pPr>
            <a:lvl5pPr marL="2286000" lvl="4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»"/>
              <a:defRPr sz="1600"/>
            </a:lvl5pPr>
            <a:lvl6pPr marL="2743200" lvl="5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1600"/>
            </a:lvl6pPr>
            <a:lvl7pPr marL="3200400" lvl="6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1600"/>
            </a:lvl7pPr>
            <a:lvl8pPr marL="3657600" lvl="7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1600"/>
            </a:lvl8pPr>
            <a:lvl9pPr marL="4114800" lvl="8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11300"/>
              <a:buNone/>
              <a:defRPr sz="2500" b="1"/>
            </a:lvl1pPr>
            <a:lvl2pPr marL="914400" lvl="1" indent="-2286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1900" b="1"/>
            </a:lvl3pPr>
            <a:lvl4pPr marL="1828800" lvl="3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>
            <a:lvl1pPr marL="457200" lvl="0" indent="-946150" algn="l">
              <a:lnSpc>
                <a:spcPct val="100000"/>
              </a:lnSpc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11300"/>
              <a:buChar char="•"/>
              <a:defRPr sz="2500"/>
            </a:lvl1pPr>
            <a:lvl2pPr marL="914400" lvl="1" indent="-8255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Char char="–"/>
              <a:defRPr sz="2100"/>
            </a:lvl2pPr>
            <a:lvl3pPr marL="1371600" lvl="2" indent="-76835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1900"/>
            </a:lvl3pPr>
            <a:lvl4pPr marL="1828800" lvl="3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–"/>
              <a:defRPr sz="1600"/>
            </a:lvl4pPr>
            <a:lvl5pPr marL="2286000" lvl="4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»"/>
              <a:defRPr sz="1600"/>
            </a:lvl5pPr>
            <a:lvl6pPr marL="2743200" lvl="5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1600"/>
            </a:lvl6pPr>
            <a:lvl7pPr marL="3200400" lvl="6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1600"/>
            </a:lvl7pPr>
            <a:lvl8pPr marL="3657600" lvl="7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1600"/>
            </a:lvl8pPr>
            <a:lvl9pPr marL="4114800" lvl="8" indent="-70485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457202" y="204788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Calibri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3575051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>
            <a:lvl1pPr marL="457200" lvl="0" indent="-118745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5100"/>
              <a:buChar char="•"/>
              <a:defRPr sz="3300"/>
            </a:lvl1pPr>
            <a:lvl2pPr marL="914400" lvl="1" indent="-1066800" algn="l">
              <a:lnSpc>
                <a:spcPct val="100000"/>
              </a:lnSpc>
              <a:spcBef>
                <a:spcPts val="577"/>
              </a:spcBef>
              <a:spcAft>
                <a:spcPts val="0"/>
              </a:spcAft>
              <a:buClr>
                <a:schemeClr val="dk1"/>
              </a:buClr>
              <a:buSzPts val="13200"/>
              <a:buChar char="–"/>
              <a:defRPr sz="2900"/>
            </a:lvl2pPr>
            <a:lvl3pPr marL="1371600" lvl="2" indent="-946150" algn="l">
              <a:lnSpc>
                <a:spcPct val="100000"/>
              </a:lnSpc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11300"/>
              <a:buChar char="•"/>
              <a:defRPr sz="2500"/>
            </a:lvl3pPr>
            <a:lvl4pPr marL="1828800" lvl="3" indent="-8255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Char char="–"/>
              <a:defRPr sz="2100"/>
            </a:lvl4pPr>
            <a:lvl5pPr marL="2286000" lvl="4" indent="-8255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Char char="»"/>
              <a:defRPr sz="2100"/>
            </a:lvl5pPr>
            <a:lvl6pPr marL="2743200" lvl="5" indent="-8255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2100"/>
            </a:lvl6pPr>
            <a:lvl7pPr marL="3200400" lvl="6" indent="-8255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2100"/>
            </a:lvl7pPr>
            <a:lvl8pPr marL="3657600" lvl="7" indent="-8255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2100"/>
            </a:lvl8pPr>
            <a:lvl9pPr marL="4114800" lvl="8" indent="-825500" algn="l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21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457202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6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1792289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Calibri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>
            <a:spLocks noGrp="1"/>
          </p:cNvSpPr>
          <p:nvPr>
            <p:ph type="pic" idx="2"/>
          </p:nvPr>
        </p:nvSpPr>
        <p:spPr>
          <a:xfrm>
            <a:off x="1792289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4"/>
          <p:cNvSpPr txBox="1">
            <a:spLocks noGrp="1"/>
          </p:cNvSpPr>
          <p:nvPr>
            <p:ph type="body" idx="1"/>
          </p:nvPr>
        </p:nvSpPr>
        <p:spPr>
          <a:xfrm>
            <a:off x="1792289" y="4025505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6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900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1"/>
          </p:nvPr>
        </p:nvSpPr>
        <p:spPr>
          <a:xfrm rot="5400000">
            <a:off x="2874751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 rot="5400000">
            <a:off x="5463751" y="1371630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0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0"/>
              <a:buFont typeface="Calibri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>
            <a:lvl1pPr marL="457200" marR="0" lvl="0" indent="-1187450" algn="l" rtl="0">
              <a:lnSpc>
                <a:spcPct val="100000"/>
              </a:lnSpc>
              <a:spcBef>
                <a:spcPts val="3020"/>
              </a:spcBef>
              <a:spcAft>
                <a:spcPts val="0"/>
              </a:spcAft>
              <a:buClr>
                <a:schemeClr val="dk1"/>
              </a:buClr>
              <a:buSzPts val="15100"/>
              <a:buFont typeface="Arial"/>
              <a:buChar char="•"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106680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Arial"/>
              <a:buChar char="–"/>
              <a:defRPr sz="1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946150" algn="l" rtl="0">
              <a:lnSpc>
                <a:spcPct val="100000"/>
              </a:lnSpc>
              <a:spcBef>
                <a:spcPts val="2260"/>
              </a:spcBef>
              <a:spcAft>
                <a:spcPts val="0"/>
              </a:spcAft>
              <a:buClr>
                <a:schemeClr val="dk1"/>
              </a:buClr>
              <a:buSzPts val="11300"/>
              <a:buFont typeface="Arial"/>
              <a:buChar char="•"/>
              <a:defRPr sz="1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Department of Computer Science and Engineering</a:t>
            </a:r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>
            <a:spLocks noGrp="1"/>
          </p:cNvSpPr>
          <p:nvPr>
            <p:ph type="body" idx="1"/>
          </p:nvPr>
        </p:nvSpPr>
        <p:spPr>
          <a:xfrm>
            <a:off x="642938" y="2196703"/>
            <a:ext cx="7815262" cy="266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20"/>
              </a:spcBef>
              <a:spcAft>
                <a:spcPts val="0"/>
              </a:spcAft>
              <a:buSzPts val="15100"/>
              <a:buNone/>
            </a:pPr>
            <a:endParaRPr dirty="0"/>
          </a:p>
          <a:p>
            <a:pPr marL="457200" lvl="0" indent="501650" algn="l" rtl="0">
              <a:lnSpc>
                <a:spcPct val="100000"/>
              </a:lnSpc>
              <a:spcBef>
                <a:spcPts val="3020"/>
              </a:spcBef>
              <a:spcAft>
                <a:spcPts val="0"/>
              </a:spcAft>
              <a:buSzPts val="15100"/>
              <a:buNone/>
            </a:pPr>
            <a:endParaRPr dirty="0"/>
          </a:p>
        </p:txBody>
      </p:sp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24" y="694236"/>
            <a:ext cx="8229600" cy="857400"/>
          </a:xfrm>
        </p:spPr>
        <p:txBody>
          <a:bodyPr/>
          <a:lstStyle/>
          <a:p>
            <a:r>
              <a:rPr lang="en-IN" altLang="en-US" sz="3600" dirty="0">
                <a:latin typeface="Bookman Old Style" panose="02050604050505020204" pitchFamily="18" charset="0"/>
              </a:rPr>
              <a:t>FACIAL AUTHENTICATION IN ATTENDANCE MONITORING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767" y="3265616"/>
            <a:ext cx="3040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Team Details </a:t>
            </a:r>
          </a:p>
          <a:p>
            <a:pPr marL="342900" indent="-342900">
              <a:buFont typeface="+mj-lt"/>
              <a:buAutoNum type="arabicPeriod"/>
            </a:pPr>
            <a:r>
              <a:rPr lang="en-IN" altLang="en-US" dirty="0">
                <a:latin typeface="Bookman Old Style" panose="02050604050505020204" pitchFamily="18" charset="0"/>
              </a:rPr>
              <a:t>G. MOHAN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IN" altLang="en-US" dirty="0">
                <a:latin typeface="Bookman Old Style" panose="02050604050505020204" pitchFamily="18" charset="0"/>
              </a:rPr>
              <a:t>20EG105213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IN" altLang="en-US" dirty="0">
                <a:latin typeface="Bookman Old Style" panose="02050604050505020204" pitchFamily="18" charset="0"/>
              </a:rPr>
              <a:t>Y. SUSHMA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IN" altLang="en-US" dirty="0">
                <a:latin typeface="Bookman Old Style" panose="02050604050505020204" pitchFamily="18" charset="0"/>
              </a:rPr>
              <a:t>20EG105252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IN" altLang="en-US" dirty="0">
                <a:latin typeface="Bookman Old Style" panose="02050604050505020204" pitchFamily="18" charset="0"/>
              </a:rPr>
              <a:t>CH. MANOJ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IN" altLang="en-US" dirty="0">
                <a:latin typeface="Bookman Old Style" panose="02050604050505020204" pitchFamily="18" charset="0"/>
              </a:rPr>
              <a:t>20EG105255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0632" y="3239550"/>
            <a:ext cx="207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Project Supervisor </a:t>
            </a:r>
          </a:p>
          <a:p>
            <a:r>
              <a:rPr lang="en-IN" altLang="en-US" dirty="0">
                <a:latin typeface="Bookman Old Style" panose="02050604050505020204" pitchFamily="18" charset="0"/>
              </a:rPr>
              <a:t>Mr. V </a:t>
            </a:r>
            <a:r>
              <a:rPr lang="en-IN" altLang="en-US" dirty="0" err="1">
                <a:latin typeface="Bookman Old Style" panose="02050604050505020204" pitchFamily="18" charset="0"/>
              </a:rPr>
              <a:t>Amarnadh</a:t>
            </a:r>
            <a:endParaRPr lang="en-US" dirty="0">
              <a:latin typeface="Bookman Old Style" panose="02050604050505020204" pitchFamily="18" charset="0"/>
            </a:endParaRPr>
          </a:p>
          <a:p>
            <a:r>
              <a:rPr lang="en-IN" altLang="en-US" dirty="0">
                <a:latin typeface="Bookman Old Style" panose="02050604050505020204" pitchFamily="18" charset="0"/>
              </a:rPr>
              <a:t>Asst. Professor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612930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369" y="245327"/>
            <a:ext cx="6117431" cy="627321"/>
          </a:xfrm>
        </p:spPr>
        <p:txBody>
          <a:bodyPr/>
          <a:lstStyle/>
          <a:p>
            <a:r>
              <a:rPr lang="en-US" sz="3600" dirty="0"/>
              <a:t>Experiment Screen shorts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EE7EB-29FE-A453-E112-1B390C83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1" y="1033121"/>
            <a:ext cx="7337502" cy="33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7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369" y="245327"/>
            <a:ext cx="6117431" cy="627321"/>
          </a:xfrm>
        </p:spPr>
        <p:txBody>
          <a:bodyPr/>
          <a:lstStyle/>
          <a:p>
            <a:r>
              <a:rPr lang="en-US" sz="3600" dirty="0"/>
              <a:t>Experiment Screen shorts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01D782-BEF1-998E-1C07-2B9D01E8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1" y="1242628"/>
            <a:ext cx="4289502" cy="2299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2D2DD-7306-AB77-A803-ACF883E3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47" y="1242628"/>
            <a:ext cx="4839003" cy="21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2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369" y="245327"/>
            <a:ext cx="6117431" cy="627321"/>
          </a:xfrm>
        </p:spPr>
        <p:txBody>
          <a:bodyPr/>
          <a:lstStyle/>
          <a:p>
            <a:r>
              <a:rPr lang="en-US" sz="3600" dirty="0"/>
              <a:t>Experiment Screen shorts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29C13-287A-C97C-91EE-99533397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3" y="976726"/>
            <a:ext cx="4006593" cy="3379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56D3F7-FCD4-231C-B02C-5FE43CF5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897" y="976726"/>
            <a:ext cx="4264606" cy="27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8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10" y="215591"/>
            <a:ext cx="6117431" cy="627321"/>
          </a:xfrm>
        </p:spPr>
        <p:txBody>
          <a:bodyPr/>
          <a:lstStyle/>
          <a:p>
            <a:r>
              <a:rPr lang="en-US" sz="3600" dirty="0"/>
              <a:t>Experiment Results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DAF1A-FDD0-822C-EAC5-F700438B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48" y="860594"/>
            <a:ext cx="6740040" cy="37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9" y="0"/>
            <a:ext cx="6117431" cy="627321"/>
          </a:xfrm>
        </p:spPr>
        <p:txBody>
          <a:bodyPr/>
          <a:lstStyle/>
          <a:p>
            <a:r>
              <a:rPr lang="en-US" sz="3600" dirty="0"/>
              <a:t>Experiment Results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6DF3C-54A0-3EAA-637B-901477C2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4" y="660776"/>
            <a:ext cx="7337186" cy="354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37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42" y="102336"/>
            <a:ext cx="6117431" cy="627321"/>
          </a:xfrm>
        </p:spPr>
        <p:txBody>
          <a:bodyPr/>
          <a:lstStyle/>
          <a:p>
            <a:r>
              <a:rPr lang="en-US" sz="3600" dirty="0"/>
              <a:t>Experiment Results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41F1F-8955-FA7C-BF84-932583F4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27" y="988741"/>
            <a:ext cx="6573702" cy="34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5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966"/>
            <a:ext cx="6117431" cy="627321"/>
          </a:xfrm>
        </p:spPr>
        <p:txBody>
          <a:bodyPr/>
          <a:lstStyle/>
          <a:p>
            <a:r>
              <a:rPr lang="en-US" sz="3600" dirty="0">
                <a:latin typeface="Bookman Old Style" panose="02050604050505020204" pitchFamily="18" charset="0"/>
              </a:rPr>
              <a:t>Justification </a:t>
            </a:r>
            <a:br>
              <a:rPr lang="en-US" sz="3600" dirty="0">
                <a:latin typeface="Bookman Old Style" panose="02050604050505020204" pitchFamily="18" charset="0"/>
              </a:rPr>
            </a:br>
            <a:endParaRPr lang="en-US" sz="3600" dirty="0">
              <a:latin typeface="Bookman Old Style" panose="020506040505050202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566" y="1677668"/>
            <a:ext cx="73805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latin typeface="Bookman Old Style" panose="02050604050505020204" pitchFamily="18" charset="0"/>
              </a:rPr>
              <a:t>1.What are parameters improved by your method?</a:t>
            </a:r>
          </a:p>
          <a:p>
            <a:pPr algn="just"/>
            <a:r>
              <a:rPr lang="en-US" dirty="0">
                <a:latin typeface="Bookman Old Style" panose="02050604050505020204" pitchFamily="18" charset="0"/>
              </a:rPr>
              <a:t>     </a:t>
            </a:r>
            <a:r>
              <a:rPr lang="en-IN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provide a robust, accurate, and efficient solution for attendance management. </a:t>
            </a:r>
            <a:endParaRPr lang="en-US" dirty="0">
              <a:latin typeface="Bookman Old Style" panose="02050604050505020204" pitchFamily="18" charset="0"/>
            </a:endParaRPr>
          </a:p>
          <a:p>
            <a:pPr algn="just"/>
            <a:r>
              <a:rPr lang="en-US" dirty="0">
                <a:latin typeface="Bookman Old Style" panose="02050604050505020204" pitchFamily="18" charset="0"/>
              </a:rPr>
              <a:t>2.Mathametic formulas for calculating parameter values</a:t>
            </a:r>
          </a:p>
          <a:p>
            <a:pPr algn="just"/>
            <a:r>
              <a:rPr lang="en-US" dirty="0">
                <a:latin typeface="Bookman Old Style" panose="02050604050505020204" pitchFamily="18" charset="0"/>
              </a:rPr>
              <a:t>     </a:t>
            </a:r>
            <a:r>
              <a:rPr lang="en-IN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Principal Component Analysis (PCA</a:t>
            </a:r>
            <a:r>
              <a:rPr lang="en-US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)</a:t>
            </a:r>
          </a:p>
          <a:p>
            <a:pPr algn="just"/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</a:rPr>
              <a:t>     </a:t>
            </a:r>
            <a:r>
              <a:rPr lang="en-IN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Euclidean distance 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  <a:ea typeface="Calibri" panose="020F0502020204030204" pitchFamily="34" charset="0"/>
              </a:rPr>
              <a:t>     </a:t>
            </a:r>
            <a:r>
              <a:rPr lang="en-IN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Support Vector Machines (SVMs)</a:t>
            </a:r>
            <a:endParaRPr lang="en-US" dirty="0">
              <a:latin typeface="Bookman Old Style" panose="02050604050505020204" pitchFamily="18" charset="0"/>
            </a:endParaRPr>
          </a:p>
          <a:p>
            <a:pPr algn="just"/>
            <a:r>
              <a:rPr lang="en-US" dirty="0">
                <a:latin typeface="Bookman Old Style" panose="02050604050505020204" pitchFamily="18" charset="0"/>
              </a:rPr>
              <a:t>      </a:t>
            </a:r>
          </a:p>
          <a:p>
            <a:pPr algn="just"/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10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773" y="2072728"/>
            <a:ext cx="6117431" cy="627321"/>
          </a:xfrm>
        </p:spPr>
        <p:txBody>
          <a:bodyPr/>
          <a:lstStyle/>
          <a:p>
            <a:r>
              <a:rPr lang="en-US" sz="3600" dirty="0"/>
              <a:t>Thank You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58086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Bookman Old Style" panose="02050604050505020204" pitchFamily="18" charset="0"/>
              </a:rPr>
              <a:t>2</a:t>
            </a:fld>
            <a:endParaRPr>
              <a:latin typeface="Bookman Old Style" panose="02050604050505020204" pitchFamily="18" charset="0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Bookman Old Style" panose="02050604050505020204" pitchFamily="18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98" y="273900"/>
            <a:ext cx="6117431" cy="627321"/>
          </a:xfrm>
        </p:spPr>
        <p:txBody>
          <a:bodyPr/>
          <a:lstStyle/>
          <a:p>
            <a:r>
              <a:rPr lang="en-US" sz="3600" dirty="0">
                <a:latin typeface="Bookman Old Style" panose="02050604050505020204" pitchFamily="18" charset="0"/>
              </a:rPr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7682" y="1173013"/>
            <a:ext cx="656409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latin typeface="Bookman Old Style" panose="02050604050505020204" pitchFamily="18" charset="0"/>
              </a:rPr>
              <a:t>Facial authentication in attendance monitoring is a modern technological solution that leverages facial recognition algorithms to accurately identify and verify individuals for the purpose of recording attendance. </a:t>
            </a:r>
          </a:p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latin typeface="Bookman Old Style" panose="02050604050505020204" pitchFamily="18" charset="0"/>
              </a:rPr>
              <a:t>This system utilizes advanced computer vision techniques to analyze unique facial features such as the arrangement of eyes, nose, mouth, and other facial characteristics to authenticate the identity of individuals.</a:t>
            </a:r>
          </a:p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latin typeface="Bookman Old Style" panose="02050604050505020204" pitchFamily="18" charset="0"/>
              </a:rPr>
              <a:t>Facial authentication offers a more efficient, accurate, and convenient alternative. By simply capturing an image or video of a person's face using a camera, the system can quickly match it against pre-registered facial templates in a database.</a:t>
            </a:r>
          </a:p>
          <a:p>
            <a:pPr algn="just"/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421188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Bookman Old Style" panose="02050604050505020204" pitchFamily="18" charset="0"/>
              </a:rPr>
              <a:t>3</a:t>
            </a:fld>
            <a:endParaRPr>
              <a:latin typeface="Bookman Old Style" panose="02050604050505020204" pitchFamily="18" charset="0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Bookman Old Style" panose="02050604050505020204" pitchFamily="18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749" y="178201"/>
            <a:ext cx="6117431" cy="627321"/>
          </a:xfrm>
        </p:spPr>
        <p:txBody>
          <a:bodyPr/>
          <a:lstStyle/>
          <a:p>
            <a:r>
              <a:rPr lang="en-US" sz="3600" dirty="0">
                <a:latin typeface="Bookman Old Style" panose="02050604050505020204" pitchFamily="18" charset="0"/>
              </a:rPr>
              <a:t>Problem Statement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0084" y="1325413"/>
            <a:ext cx="647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 traditional methods of attendance monitoring face issues of accuracy and security, with challenges like buddy punching.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To overcome these, facial authentication emerges as a solution. However, implementing this technology introduces concerns about privacy, algorithm biases, and usability.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 This problem statement aims to address these challenges and establish a secure and user-friendly facial authentication system for attendance monitoring.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Bookman Old Style" panose="02050604050505020204" pitchFamily="18" charset="0"/>
              </a:rPr>
              <a:t>4</a:t>
            </a:fld>
            <a:endParaRPr>
              <a:latin typeface="Bookman Old Style" panose="02050604050505020204" pitchFamily="18" charset="0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Bookman Old Style" panose="02050604050505020204" pitchFamily="18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545" y="315074"/>
            <a:ext cx="6117431" cy="627321"/>
          </a:xfrm>
        </p:spPr>
        <p:txBody>
          <a:bodyPr/>
          <a:lstStyle/>
          <a:p>
            <a:r>
              <a:rPr lang="en-US" sz="3200" dirty="0">
                <a:latin typeface="Bookman Old Style" panose="02050604050505020204" pitchFamily="18" charset="0"/>
              </a:rPr>
              <a:t>Problem </a:t>
            </a:r>
            <a:r>
              <a:rPr lang="en-US" sz="3600" dirty="0">
                <a:latin typeface="Bookman Old Style" panose="02050604050505020204" pitchFamily="18" charset="0"/>
              </a:rPr>
              <a:t>Illustration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FEAA23-0A82-400D-B54A-8AAC8D88A13B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F193E-FD65-6959-D89F-8E5F764D9AA1}"/>
              </a:ext>
            </a:extLst>
          </p:cNvPr>
          <p:cNvSpPr txBox="1"/>
          <p:nvPr/>
        </p:nvSpPr>
        <p:spPr>
          <a:xfrm>
            <a:off x="1134694" y="1358464"/>
            <a:ext cx="61174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Develop and implement an advanced facial authentication system for attendance monitoring to enhance accuracy, security, and user experience.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Focus on addressing privacy concerns, mitigating algorithmic biases, improving usability, implementing anti-spoofing measures, enabling real-time processing, ensuring scalability, defining performance metrics, and providing user training for seamless integration with existing systems.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Bookman Old Style" panose="0205060405050502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Bookman Old Style" panose="0205060405050502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Bookman Old Style" panose="0205060405050502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4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13" y="349405"/>
            <a:ext cx="6117431" cy="627321"/>
          </a:xfrm>
        </p:spPr>
        <p:txBody>
          <a:bodyPr/>
          <a:lstStyle/>
          <a:p>
            <a:r>
              <a:rPr lang="en-US" sz="3600" dirty="0">
                <a:latin typeface="Bookman Old Style" panose="02050604050505020204" pitchFamily="18" charset="0"/>
              </a:rPr>
              <a:t>Proposed Method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81A5D-8FA4-2E3D-5EEF-8302411DEB15}"/>
              </a:ext>
            </a:extLst>
          </p:cNvPr>
          <p:cNvSpPr txBox="1"/>
          <p:nvPr/>
        </p:nvSpPr>
        <p:spPr>
          <a:xfrm>
            <a:off x="512955" y="1077952"/>
            <a:ext cx="7374673" cy="366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just">
              <a:lnSpc>
                <a:spcPct val="106000"/>
              </a:lnSpc>
              <a:spcAft>
                <a:spcPts val="780"/>
              </a:spcAft>
            </a:pPr>
            <a:r>
              <a:rPr lang="en-IN" sz="1400" b="1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User Registration: </a:t>
            </a:r>
          </a:p>
          <a:p>
            <a:pPr marL="6350" indent="-6350" algn="just">
              <a:lnSpc>
                <a:spcPct val="106000"/>
              </a:lnSpc>
              <a:spcAft>
                <a:spcPts val="780"/>
              </a:spcAft>
            </a:pPr>
            <a:r>
              <a:rPr lang="en-IN" sz="1400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Upon accessing the system, users are prompted to register by providing necessary information, including name, email, and student ID. </a:t>
            </a:r>
          </a:p>
          <a:p>
            <a:pPr marL="6350" indent="-6350" algn="just">
              <a:lnSpc>
                <a:spcPct val="106000"/>
              </a:lnSpc>
              <a:spcAft>
                <a:spcPts val="780"/>
              </a:spcAft>
            </a:pPr>
            <a:r>
              <a:rPr lang="en-IN" sz="1400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The registration process involves validation of user inputs and secure storage of user data in the system database. </a:t>
            </a:r>
          </a:p>
          <a:p>
            <a:pPr marL="6350" indent="-6350" algn="just">
              <a:lnSpc>
                <a:spcPct val="106000"/>
              </a:lnSpc>
              <a:spcAft>
                <a:spcPts val="780"/>
              </a:spcAft>
            </a:pPr>
            <a:r>
              <a:rPr lang="en-IN" sz="1400" b="1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Image Capture for Training: </a:t>
            </a:r>
          </a:p>
          <a:p>
            <a:pPr marL="6350" indent="-6350" algn="just">
              <a:lnSpc>
                <a:spcPct val="106000"/>
              </a:lnSpc>
              <a:spcAft>
                <a:spcPts val="780"/>
              </a:spcAft>
            </a:pPr>
            <a:r>
              <a:rPr lang="en-IN" sz="1400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To train the face recognition model, live images of students' faces are captured using the system's webcam module. </a:t>
            </a:r>
          </a:p>
          <a:p>
            <a:pPr marL="6350" indent="-6350" algn="just">
              <a:lnSpc>
                <a:spcPct val="106000"/>
              </a:lnSpc>
              <a:spcAft>
                <a:spcPts val="780"/>
              </a:spcAft>
            </a:pPr>
            <a:r>
              <a:rPr lang="en-IN" sz="1400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A dedicated interface allows students to position their faces within the camera frame, ensuring optimal image quality and coverage. </a:t>
            </a:r>
          </a:p>
          <a:p>
            <a:pPr marL="6350" indent="-6350" algn="just">
              <a:lnSpc>
                <a:spcPct val="106000"/>
              </a:lnSpc>
              <a:spcAft>
                <a:spcPts val="780"/>
              </a:spcAft>
            </a:pPr>
            <a:r>
              <a:rPr lang="en-IN" sz="1400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The capturing process is automated and guided, prompting students to maintain a neutral expression and adjust their positions as necessary for optimal image capture. </a:t>
            </a:r>
          </a:p>
        </p:txBody>
      </p:sp>
    </p:spTree>
    <p:extLst>
      <p:ext uri="{BB962C8B-B14F-4D97-AF65-F5344CB8AC3E}">
        <p14:creationId xmlns:p14="http://schemas.microsoft.com/office/powerpoint/2010/main" val="13378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480" y="76265"/>
            <a:ext cx="6117431" cy="627321"/>
          </a:xfrm>
        </p:spPr>
        <p:txBody>
          <a:bodyPr/>
          <a:lstStyle/>
          <a:p>
            <a:r>
              <a:rPr lang="en-US" sz="3600" dirty="0">
                <a:latin typeface="Bookman Old Style" panose="02050604050505020204" pitchFamily="18" charset="0"/>
              </a:rPr>
              <a:t>Proposed Method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779" y="780921"/>
            <a:ext cx="7413348" cy="432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indent="-6350">
              <a:lnSpc>
                <a:spcPct val="106000"/>
              </a:lnSpc>
              <a:spcAft>
                <a:spcPts val="780"/>
              </a:spcAft>
            </a:pPr>
            <a:r>
              <a:rPr lang="en-IN" b="1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Face Recognition: </a:t>
            </a:r>
          </a:p>
          <a:p>
            <a:pPr marL="6350" indent="-6350">
              <a:lnSpc>
                <a:spcPct val="106000"/>
              </a:lnSpc>
              <a:spcAft>
                <a:spcPts val="780"/>
              </a:spcAft>
            </a:pPr>
            <a:r>
              <a:rPr lang="en-IN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Once images are captured, they are processed using the face recognition libraries(</a:t>
            </a:r>
            <a:r>
              <a:rPr lang="en-IN" kern="1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ssim</a:t>
            </a:r>
            <a:r>
              <a:rPr lang="en-IN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) to extract facial features and generate face embeddings. </a:t>
            </a:r>
          </a:p>
          <a:p>
            <a:pPr marL="6350" indent="-6350">
              <a:lnSpc>
                <a:spcPct val="106000"/>
              </a:lnSpc>
              <a:spcAft>
                <a:spcPts val="780"/>
              </a:spcAft>
            </a:pPr>
            <a:r>
              <a:rPr lang="en-IN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These embeddings are then used to train the face recognition model, employing techniques such as deep learning-based feature extraction and classification. </a:t>
            </a:r>
          </a:p>
          <a:p>
            <a:pPr marL="6350" indent="-6350">
              <a:lnSpc>
                <a:spcPct val="106000"/>
              </a:lnSpc>
              <a:spcAft>
                <a:spcPts val="780"/>
              </a:spcAft>
            </a:pPr>
            <a:r>
              <a:rPr lang="en-IN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During attendance marking, the trained model is utilized to recognize faces in real-time, matching them against the stored embeddings to identify individuals accurately. </a:t>
            </a:r>
          </a:p>
          <a:p>
            <a:pPr marL="6350" indent="-6350">
              <a:lnSpc>
                <a:spcPct val="106000"/>
              </a:lnSpc>
              <a:spcAft>
                <a:spcPts val="780"/>
              </a:spcAft>
            </a:pPr>
            <a:r>
              <a:rPr lang="en-IN" b="1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Attendance Marking: </a:t>
            </a:r>
          </a:p>
          <a:p>
            <a:pPr marL="6350" indent="-6350">
              <a:lnSpc>
                <a:spcPct val="106000"/>
              </a:lnSpc>
              <a:spcAft>
                <a:spcPts val="780"/>
              </a:spcAft>
            </a:pPr>
            <a:r>
              <a:rPr lang="en-IN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Upon successful recognition, the system records the student's in or out timestamp, along with relevant metadata such as student ID. </a:t>
            </a:r>
          </a:p>
          <a:p>
            <a:pPr marL="6350" indent="-6350">
              <a:lnSpc>
                <a:spcPct val="106000"/>
              </a:lnSpc>
              <a:spcAft>
                <a:spcPts val="780"/>
              </a:spcAft>
            </a:pPr>
            <a:r>
              <a:rPr lang="en-IN" kern="1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Attendance data is logged securely and stored in the system database for future reference and analysis. </a:t>
            </a:r>
          </a:p>
          <a:p>
            <a:pPr marL="6350" indent="-6350">
              <a:lnSpc>
                <a:spcPct val="106000"/>
              </a:lnSpc>
              <a:spcAft>
                <a:spcPts val="780"/>
              </a:spcAft>
            </a:pPr>
            <a:endParaRPr lang="en-IN" kern="100" dirty="0">
              <a:solidFill>
                <a:srgbClr val="000000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1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903" y="187858"/>
            <a:ext cx="6117431" cy="627321"/>
          </a:xfrm>
        </p:spPr>
        <p:txBody>
          <a:bodyPr/>
          <a:lstStyle/>
          <a:p>
            <a:r>
              <a:rPr lang="en-US" sz="3600" dirty="0"/>
              <a:t>Experiment Screen shorts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27622-02FC-C26F-9401-26FF81E25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3" y="1027076"/>
            <a:ext cx="7412201" cy="33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369" y="245327"/>
            <a:ext cx="6117431" cy="627321"/>
          </a:xfrm>
        </p:spPr>
        <p:txBody>
          <a:bodyPr/>
          <a:lstStyle/>
          <a:p>
            <a:r>
              <a:rPr lang="en-US" sz="3600" dirty="0"/>
              <a:t>Experiment Screen shorts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B1208-178C-2070-897C-BFD2C87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7" y="1018477"/>
            <a:ext cx="7500631" cy="34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00" tIns="47025" rIns="94100" bIns="470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3415004" y="3219941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369" y="245327"/>
            <a:ext cx="6117431" cy="627321"/>
          </a:xfrm>
        </p:spPr>
        <p:txBody>
          <a:bodyPr/>
          <a:lstStyle/>
          <a:p>
            <a:r>
              <a:rPr lang="en-US" sz="3600" dirty="0"/>
              <a:t>Experiment Screen shorts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23/03/2024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91925-0A09-6D1C-86E1-11729913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1" y="1070518"/>
            <a:ext cx="7494554" cy="33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9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726</Words>
  <Application>Microsoft Office PowerPoint</Application>
  <PresentationFormat>On-screen Show (16:9)</PresentationFormat>
  <Paragraphs>104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Trebuchet MS</vt:lpstr>
      <vt:lpstr>Noto Sans Symbols</vt:lpstr>
      <vt:lpstr>Calibri</vt:lpstr>
      <vt:lpstr>Bookman Old Style</vt:lpstr>
      <vt:lpstr>Arial</vt:lpstr>
      <vt:lpstr>1_Office Theme</vt:lpstr>
      <vt:lpstr>FACIAL AUTHENTICATION IN ATTENDANCE MONITORING</vt:lpstr>
      <vt:lpstr>Introduction</vt:lpstr>
      <vt:lpstr>Problem Statement</vt:lpstr>
      <vt:lpstr>Problem Illustration</vt:lpstr>
      <vt:lpstr>Proposed Method</vt:lpstr>
      <vt:lpstr>Proposed Method</vt:lpstr>
      <vt:lpstr>Experiment Screen shorts </vt:lpstr>
      <vt:lpstr>Experiment Screen shorts </vt:lpstr>
      <vt:lpstr>Experiment Screen shorts </vt:lpstr>
      <vt:lpstr>Experiment Screen shorts </vt:lpstr>
      <vt:lpstr>Experiment Screen shorts </vt:lpstr>
      <vt:lpstr>Experiment Screen shorts </vt:lpstr>
      <vt:lpstr>Experiment Results </vt:lpstr>
      <vt:lpstr>Experiment Results </vt:lpstr>
      <vt:lpstr>Experiment Results </vt:lpstr>
      <vt:lpstr>Justification 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TITILE</dc:title>
  <dc:creator>Raj</dc:creator>
  <cp:lastModifiedBy>sushma yemula</cp:lastModifiedBy>
  <cp:revision>13</cp:revision>
  <dcterms:modified xsi:type="dcterms:W3CDTF">2024-03-22T17:26:11Z</dcterms:modified>
</cp:coreProperties>
</file>